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9015" r:id="rId3"/>
    <p:sldId id="10076" r:id="rId4"/>
    <p:sldId id="10082" r:id="rId5"/>
    <p:sldId id="10083" r:id="rId6"/>
    <p:sldId id="10084" r:id="rId7"/>
    <p:sldId id="10085" r:id="rId8"/>
    <p:sldId id="10086" r:id="rId9"/>
    <p:sldId id="100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McGlashan" userId="a2e625601e3c3177" providerId="LiveId" clId="{772B71BE-2787-48A9-8BC0-D9AF0F6B7418}"/>
    <pc:docChg chg="undo custSel addSld delSld modSld">
      <pc:chgData name="Heidi McGlashan" userId="a2e625601e3c3177" providerId="LiveId" clId="{772B71BE-2787-48A9-8BC0-D9AF0F6B7418}" dt="2024-07-29T05:37:01.946" v="2269" actId="14100"/>
      <pc:docMkLst>
        <pc:docMk/>
      </pc:docMkLst>
      <pc:sldChg chg="modSp mod">
        <pc:chgData name="Heidi McGlashan" userId="a2e625601e3c3177" providerId="LiveId" clId="{772B71BE-2787-48A9-8BC0-D9AF0F6B7418}" dt="2024-07-29T05:36:05.366" v="2230" actId="20577"/>
        <pc:sldMkLst>
          <pc:docMk/>
          <pc:sldMk cId="826980239" sldId="9015"/>
        </pc:sldMkLst>
        <pc:spChg chg="mod">
          <ac:chgData name="Heidi McGlashan" userId="a2e625601e3c3177" providerId="LiveId" clId="{772B71BE-2787-48A9-8BC0-D9AF0F6B7418}" dt="2024-07-29T05:36:05.366" v="2230" actId="20577"/>
          <ac:spMkLst>
            <pc:docMk/>
            <pc:sldMk cId="826980239" sldId="9015"/>
            <ac:spMk id="2" creationId="{00000000-0000-0000-0000-000000000000}"/>
          </ac:spMkLst>
        </pc:spChg>
        <pc:spChg chg="mod">
          <ac:chgData name="Heidi McGlashan" userId="a2e625601e3c3177" providerId="LiveId" clId="{772B71BE-2787-48A9-8BC0-D9AF0F6B7418}" dt="2024-07-29T05:13:27.321" v="4" actId="20577"/>
          <ac:spMkLst>
            <pc:docMk/>
            <pc:sldMk cId="826980239" sldId="9015"/>
            <ac:spMk id="3" creationId="{00000000-0000-0000-0000-000000000000}"/>
          </ac:spMkLst>
        </pc:spChg>
      </pc:sldChg>
      <pc:sldChg chg="delSp modSp mod modNotesTx">
        <pc:chgData name="Heidi McGlashan" userId="a2e625601e3c3177" providerId="LiveId" clId="{772B71BE-2787-48A9-8BC0-D9AF0F6B7418}" dt="2024-07-29T05:32:21.097" v="1864" actId="20577"/>
        <pc:sldMkLst>
          <pc:docMk/>
          <pc:sldMk cId="582716422" sldId="10076"/>
        </pc:sldMkLst>
        <pc:spChg chg="del">
          <ac:chgData name="Heidi McGlashan" userId="a2e625601e3c3177" providerId="LiveId" clId="{772B71BE-2787-48A9-8BC0-D9AF0F6B7418}" dt="2024-07-29T05:13:21.748" v="1" actId="478"/>
          <ac:spMkLst>
            <pc:docMk/>
            <pc:sldMk cId="582716422" sldId="10076"/>
            <ac:spMk id="4" creationId="{63863AD9-0C12-0DA9-E1A5-B60F7AA875C6}"/>
          </ac:spMkLst>
        </pc:spChg>
        <pc:spChg chg="mod">
          <ac:chgData name="Heidi McGlashan" userId="a2e625601e3c3177" providerId="LiveId" clId="{772B71BE-2787-48A9-8BC0-D9AF0F6B7418}" dt="2024-07-29T05:32:21.097" v="1864" actId="20577"/>
          <ac:spMkLst>
            <pc:docMk/>
            <pc:sldMk cId="582716422" sldId="10076"/>
            <ac:spMk id="12" creationId="{82088568-B43D-EE47-391C-ED2ADB8882A5}"/>
          </ac:spMkLst>
        </pc:spChg>
        <pc:spChg chg="del">
          <ac:chgData name="Heidi McGlashan" userId="a2e625601e3c3177" providerId="LiveId" clId="{772B71BE-2787-48A9-8BC0-D9AF0F6B7418}" dt="2024-07-29T05:13:24.441" v="3" actId="478"/>
          <ac:spMkLst>
            <pc:docMk/>
            <pc:sldMk cId="582716422" sldId="10076"/>
            <ac:spMk id="14" creationId="{055AC096-B499-AE35-6EF3-5ECCDB351A1E}"/>
          </ac:spMkLst>
        </pc:spChg>
        <pc:picChg chg="del">
          <ac:chgData name="Heidi McGlashan" userId="a2e625601e3c3177" providerId="LiveId" clId="{772B71BE-2787-48A9-8BC0-D9AF0F6B7418}" dt="2024-07-29T05:13:23.213" v="2" actId="478"/>
          <ac:picMkLst>
            <pc:docMk/>
            <pc:sldMk cId="582716422" sldId="10076"/>
            <ac:picMk id="6" creationId="{DD273501-D6CC-1304-31E7-FB6123A7543F}"/>
          </ac:picMkLst>
        </pc:picChg>
      </pc:sldChg>
      <pc:sldChg chg="del">
        <pc:chgData name="Heidi McGlashan" userId="a2e625601e3c3177" providerId="LiveId" clId="{772B71BE-2787-48A9-8BC0-D9AF0F6B7418}" dt="2024-07-29T05:34:15.801" v="2103" actId="2696"/>
        <pc:sldMkLst>
          <pc:docMk/>
          <pc:sldMk cId="4015729935" sldId="10079"/>
        </pc:sldMkLst>
      </pc:sldChg>
      <pc:sldChg chg="del">
        <pc:chgData name="Heidi McGlashan" userId="a2e625601e3c3177" providerId="LiveId" clId="{772B71BE-2787-48A9-8BC0-D9AF0F6B7418}" dt="2024-07-29T05:34:15.801" v="2103" actId="2696"/>
        <pc:sldMkLst>
          <pc:docMk/>
          <pc:sldMk cId="2663033809" sldId="10080"/>
        </pc:sldMkLst>
      </pc:sldChg>
      <pc:sldChg chg="del">
        <pc:chgData name="Heidi McGlashan" userId="a2e625601e3c3177" providerId="LiveId" clId="{772B71BE-2787-48A9-8BC0-D9AF0F6B7418}" dt="2024-07-29T05:34:15.801" v="2103" actId="2696"/>
        <pc:sldMkLst>
          <pc:docMk/>
          <pc:sldMk cId="1199646312" sldId="10081"/>
        </pc:sldMkLst>
      </pc:sldChg>
      <pc:sldChg chg="modSp add mod modNotesTx">
        <pc:chgData name="Heidi McGlashan" userId="a2e625601e3c3177" providerId="LiveId" clId="{772B71BE-2787-48A9-8BC0-D9AF0F6B7418}" dt="2024-07-29T05:30:00.295" v="1648" actId="20577"/>
        <pc:sldMkLst>
          <pc:docMk/>
          <pc:sldMk cId="3828389842" sldId="10082"/>
        </pc:sldMkLst>
        <pc:spChg chg="mod">
          <ac:chgData name="Heidi McGlashan" userId="a2e625601e3c3177" providerId="LiveId" clId="{772B71BE-2787-48A9-8BC0-D9AF0F6B7418}" dt="2024-07-29T05:21:01.855" v="923" actId="20577"/>
          <ac:spMkLst>
            <pc:docMk/>
            <pc:sldMk cId="3828389842" sldId="10082"/>
            <ac:spMk id="12" creationId="{82088568-B43D-EE47-391C-ED2ADB8882A5}"/>
          </ac:spMkLst>
        </pc:spChg>
      </pc:sldChg>
      <pc:sldChg chg="modSp add mod modNotesTx">
        <pc:chgData name="Heidi McGlashan" userId="a2e625601e3c3177" providerId="LiveId" clId="{772B71BE-2787-48A9-8BC0-D9AF0F6B7418}" dt="2024-07-29T05:31:56.762" v="1861" actId="20577"/>
        <pc:sldMkLst>
          <pc:docMk/>
          <pc:sldMk cId="3144787583" sldId="10083"/>
        </pc:sldMkLst>
        <pc:spChg chg="mod">
          <ac:chgData name="Heidi McGlashan" userId="a2e625601e3c3177" providerId="LiveId" clId="{772B71BE-2787-48A9-8BC0-D9AF0F6B7418}" dt="2024-07-29T05:31:56.762" v="1861" actId="20577"/>
          <ac:spMkLst>
            <pc:docMk/>
            <pc:sldMk cId="3144787583" sldId="10083"/>
            <ac:spMk id="12" creationId="{82088568-B43D-EE47-391C-ED2ADB8882A5}"/>
          </ac:spMkLst>
        </pc:spChg>
      </pc:sldChg>
      <pc:sldChg chg="modSp add mod modNotesTx">
        <pc:chgData name="Heidi McGlashan" userId="a2e625601e3c3177" providerId="LiveId" clId="{772B71BE-2787-48A9-8BC0-D9AF0F6B7418}" dt="2024-07-29T05:34:43.241" v="2133" actId="20577"/>
        <pc:sldMkLst>
          <pc:docMk/>
          <pc:sldMk cId="4294387475" sldId="10084"/>
        </pc:sldMkLst>
        <pc:spChg chg="mod">
          <ac:chgData name="Heidi McGlashan" userId="a2e625601e3c3177" providerId="LiveId" clId="{772B71BE-2787-48A9-8BC0-D9AF0F6B7418}" dt="2024-07-29T05:34:43.241" v="2133" actId="20577"/>
          <ac:spMkLst>
            <pc:docMk/>
            <pc:sldMk cId="4294387475" sldId="10084"/>
            <ac:spMk id="12" creationId="{82088568-B43D-EE47-391C-ED2ADB8882A5}"/>
          </ac:spMkLst>
        </pc:spChg>
      </pc:sldChg>
      <pc:sldChg chg="modSp add mod">
        <pc:chgData name="Heidi McGlashan" userId="a2e625601e3c3177" providerId="LiveId" clId="{772B71BE-2787-48A9-8BC0-D9AF0F6B7418}" dt="2024-07-29T05:37:01.946" v="2269" actId="14100"/>
        <pc:sldMkLst>
          <pc:docMk/>
          <pc:sldMk cId="1194818987" sldId="10085"/>
        </pc:sldMkLst>
        <pc:spChg chg="mod">
          <ac:chgData name="Heidi McGlashan" userId="a2e625601e3c3177" providerId="LiveId" clId="{772B71BE-2787-48A9-8BC0-D9AF0F6B7418}" dt="2024-07-29T05:37:01.946" v="2269" actId="14100"/>
          <ac:spMkLst>
            <pc:docMk/>
            <pc:sldMk cId="1194818987" sldId="10085"/>
            <ac:spMk id="12" creationId="{82088568-B43D-EE47-391C-ED2ADB8882A5}"/>
          </ac:spMkLst>
        </pc:spChg>
      </pc:sldChg>
      <pc:sldChg chg="modSp add mod">
        <pc:chgData name="Heidi McGlashan" userId="a2e625601e3c3177" providerId="LiveId" clId="{772B71BE-2787-48A9-8BC0-D9AF0F6B7418}" dt="2024-07-29T05:35:43.696" v="2190" actId="20577"/>
        <pc:sldMkLst>
          <pc:docMk/>
          <pc:sldMk cId="3917791986" sldId="10086"/>
        </pc:sldMkLst>
        <pc:spChg chg="mod">
          <ac:chgData name="Heidi McGlashan" userId="a2e625601e3c3177" providerId="LiveId" clId="{772B71BE-2787-48A9-8BC0-D9AF0F6B7418}" dt="2024-07-29T05:35:43.696" v="2190" actId="20577"/>
          <ac:spMkLst>
            <pc:docMk/>
            <pc:sldMk cId="3917791986" sldId="10086"/>
            <ac:spMk id="12" creationId="{82088568-B43D-EE47-391C-ED2ADB8882A5}"/>
          </ac:spMkLst>
        </pc:spChg>
      </pc:sldChg>
      <pc:sldChg chg="modSp add mod">
        <pc:chgData name="Heidi McGlashan" userId="a2e625601e3c3177" providerId="LiveId" clId="{772B71BE-2787-48A9-8BC0-D9AF0F6B7418}" dt="2024-07-29T05:36:58.026" v="2268" actId="20577"/>
        <pc:sldMkLst>
          <pc:docMk/>
          <pc:sldMk cId="1892182656" sldId="10087"/>
        </pc:sldMkLst>
        <pc:spChg chg="mod">
          <ac:chgData name="Heidi McGlashan" userId="a2e625601e3c3177" providerId="LiveId" clId="{772B71BE-2787-48A9-8BC0-D9AF0F6B7418}" dt="2024-07-29T05:36:58.026" v="2268" actId="20577"/>
          <ac:spMkLst>
            <pc:docMk/>
            <pc:sldMk cId="1892182656" sldId="10087"/>
            <ac:spMk id="12" creationId="{82088568-B43D-EE47-391C-ED2ADB8882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B40BA-5959-4721-AEDE-DC9D8BFAD4B8}" type="datetimeFigureOut">
              <a:rPr lang="en-AU" smtClean="0"/>
              <a:t>29/07/2024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D97C7-E6A2-48DF-88DE-8C66DEACD9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08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B7C85-C784-47F0-A87D-3A95221E0C5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77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B7C85-C784-47F0-A87D-3A95221E0C5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42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B7C85-C784-47F0-A87D-3A95221E0C5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98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B7C85-C784-47F0-A87D-3A95221E0C5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923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B7C85-C784-47F0-A87D-3A95221E0C5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907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B7C85-C784-47F0-A87D-3A95221E0C5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281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B7C85-C784-47F0-A87D-3A95221E0C5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33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B6C16-9C36-E747-B0CD-F33722055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FA588-3725-7045-A6AD-8272C1CBB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19C4E-C319-6842-99F5-02B03C28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92CC1-8D30-9746-B4A3-A9050F39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8556E-A2BC-7B4F-B6A2-A1D6FB0D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5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1CE85-E802-114B-9854-FBE4FCDD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626F-65FA-264E-AD2D-2AEBEDE1B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1EBAE-13AF-F14A-8AB7-EB478EC2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BF11-27B4-B548-B6F7-9C2B6F4F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88284-B516-4B44-A3C0-5B194EE5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3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74037-0E59-D64E-AF76-11FF11EEB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848B1-AEBD-2B4C-BB38-F956D7B1B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8EF76-B2AB-BA40-A4E4-55FD4E823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8E152-9DA6-EF42-A97B-7057493F9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37C2-689C-214C-B0E2-89E94011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3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2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1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7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08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94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2AFC-1F58-EC41-B641-E0461D1AB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2F9F-6258-A344-95ED-68463A46E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DBA09-F545-B84B-A885-CFFEB5E1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BD8-47C4-F144-8AB9-895F4C9F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083BC-B4D2-9A4B-8A24-F6A14554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13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86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7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1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2" y="1600203"/>
            <a:ext cx="5384799" cy="4525963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799" cy="4525963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4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www.psycare.com.au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7FEDD3B-A0E5-C04D-A605-2B4C5FE323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27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9F3F-7F3F-504D-B6A1-06BBC7F80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30F3B-9053-CF40-81A6-0EF1540BA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07FEA-23D0-D54A-8F59-B57238CD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B517-F168-3948-B5E8-325102BF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0C51A-4552-5B49-BBCF-8F7ACA9A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2BF11-C3C1-714D-9B00-01EBC1251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122AB-F774-6641-B2D9-C594162A3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EF2B4-ED6B-2143-85C9-C414D0E25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40536-5C50-6A44-9804-3B5C4BD9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0EF2D-CB2E-C64A-9CF0-758EDA15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7136D-AA1E-2943-88FB-8438EFBC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8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8A24-6887-C242-9BA3-9F2FF1369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2B46F-F675-1A49-9C5A-E4DFCDE10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6A076-4F36-464F-BCB3-E905520B9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7709C-3A19-F746-8586-C650E76D0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07E7D-434F-1049-8554-B020323B0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B4F5C4-B7D4-C848-9958-383985040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3E03E6-D643-D84D-BAD8-6F788F0B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E57F25-2C5A-0D44-9C50-A32456CD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5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D9D6D-CB5C-D74C-BDAC-1848CBC5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BC7D4-4A37-2440-92F0-27CB93FA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EF97E-95F8-214D-949E-C1319015D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CEFF4-3BC2-6244-B8A7-56573394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1ADA41-4ADB-5648-A84F-7E5881A8D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F4A3DC-E400-8849-AC41-A39BFB0F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2D07B-D8AA-A943-A464-EBBB719E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6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2751-2B10-0849-85B0-6FFB7B8F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08573-96B5-6A4F-BAC0-6A27184C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5AF8E-663E-6042-8E7C-CC2AF0F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185BA-8DC3-9840-9FC2-7EFE3D21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D2F70-8161-D240-9957-476C9A6E7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98F93-DCC7-F541-96C9-D5949DF0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0E32-3C69-0346-A3F4-68C3E3E0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D19CD-649B-934E-91E5-C70AF5814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5773E-56E6-EF4F-9BCD-26B47981A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DE991-F3E0-EC48-8629-38F5B0C8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FCC6B-882B-7946-8EE6-DA5C3737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13C8A-7A90-F14F-94E2-B92F9251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34C7F-C11B-AC43-B13D-6AE87531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5CAB2-BFE8-A94F-9064-0DACCE27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B947-92E0-CC43-B066-40C2695E3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7F64-CFD9-A742-A759-B759A842458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07149-934D-F34D-8278-966D18AE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F17F8-E47F-6B4F-A707-8E757D51D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25529-5AC5-1C40-9057-7CB46CB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9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Rounded MT Bold" panose="020F070403050403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A7E-3C3E-7C4F-89BE-F5428652EB4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11C17-E4CF-C247-A279-B8324A14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01634"/>
            <a:ext cx="12192000" cy="81584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Helvetica" pitchFamily="2" charset="0"/>
              </a:rPr>
              <a:t>High Performance Teams</a:t>
            </a:r>
            <a:br>
              <a:rPr lang="en-US" sz="4800" b="1" dirty="0">
                <a:latin typeface="Helvetica" pitchFamily="2" charset="0"/>
              </a:rPr>
            </a:br>
            <a:r>
              <a:rPr lang="en-US" sz="3200" b="1" dirty="0">
                <a:latin typeface="Helvetica" pitchFamily="2" charset="0"/>
              </a:rPr>
              <a:t>Doomadgee State School </a:t>
            </a:r>
            <a:br>
              <a:rPr lang="en-US" sz="3200" b="1" dirty="0">
                <a:latin typeface="Helvetica" pitchFamily="2" charset="0"/>
              </a:rPr>
            </a:br>
            <a:br>
              <a:rPr lang="en-US" sz="3200" b="1" dirty="0">
                <a:latin typeface="Helvetica" pitchFamily="2" charset="0"/>
              </a:rPr>
            </a:br>
            <a:r>
              <a:rPr lang="en-US" sz="2800" b="1" dirty="0">
                <a:latin typeface="Helvetica" pitchFamily="2" charset="0"/>
              </a:rPr>
              <a:t>AC V9 Mathematics Curriculum </a:t>
            </a:r>
            <a:r>
              <a:rPr lang="en-US" sz="2800" b="1" dirty="0" err="1">
                <a:latin typeface="Helvetica" pitchFamily="2" charset="0"/>
              </a:rPr>
              <a:t>Familiarisation</a:t>
            </a:r>
            <a:r>
              <a:rPr lang="en-US" sz="2800" b="1" dirty="0">
                <a:latin typeface="Helvetica" pitchFamily="2" charset="0"/>
              </a:rPr>
              <a:t>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68235" y="3411016"/>
            <a:ext cx="13528466" cy="2434017"/>
          </a:xfrm>
        </p:spPr>
        <p:txBody>
          <a:bodyPr>
            <a:normAutofit/>
          </a:bodyPr>
          <a:lstStyle/>
          <a:p>
            <a:endParaRPr lang="en-US" i="1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BDD386-855B-2E4D-854E-04D489336F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731" y="134737"/>
            <a:ext cx="3344534" cy="6393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DDD8CF-885F-1190-5163-6E82DCBF5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832066"/>
            <a:ext cx="12191999" cy="202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8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923C2-32FB-86F1-1C48-B89DC92C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2066"/>
            <a:ext cx="12191999" cy="202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088568-B43D-EE47-391C-ED2ADB8882A5}"/>
              </a:ext>
            </a:extLst>
          </p:cNvPr>
          <p:cNvSpPr txBox="1"/>
          <p:nvPr/>
        </p:nvSpPr>
        <p:spPr>
          <a:xfrm>
            <a:off x="86898" y="0"/>
            <a:ext cx="10026366" cy="572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>
                <a:latin typeface="Aptos" panose="020B0004020202020204" pitchFamily="34" charset="0"/>
              </a:rPr>
              <a:t>Rationale</a:t>
            </a: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the section?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Defines the learning area and describes the importance of the learning area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does the section give us?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appreciation of the power of mathematical reasoning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links between maths and other disciplines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Knowledge, skills and processes within </a:t>
            </a: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through practice, inquiry, participating in challenging experiences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we use that section for in the teaching and learning cycle?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opportunities to make cross-curriculum links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Pedagogical approaches when teaching maths (inquiry etc.)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Supports real-life experiences and gives purpose to the learning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1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923C2-32FB-86F1-1C48-B89DC92C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2066"/>
            <a:ext cx="12191999" cy="202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088568-B43D-EE47-391C-ED2ADB8882A5}"/>
              </a:ext>
            </a:extLst>
          </p:cNvPr>
          <p:cNvSpPr txBox="1"/>
          <p:nvPr/>
        </p:nvSpPr>
        <p:spPr>
          <a:xfrm>
            <a:off x="86898" y="0"/>
            <a:ext cx="10026366" cy="5602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>
                <a:latin typeface="Aptos" panose="020B0004020202020204" pitchFamily="34" charset="0"/>
              </a:rPr>
              <a:t>Aims</a:t>
            </a: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the section?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major learning that students will demonstrate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does the section give us?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 criteria for the learning area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 criteria of successful learners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</a:t>
            </a: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ies what this learning area values</a:t>
            </a:r>
            <a:endParaRPr lang="en-AU" sz="2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we use that section for in the teaching and learning cycle?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Clarify thinking as a teacher, in relation to purposeful learning and appropriate pedagogical approaches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8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923C2-32FB-86F1-1C48-B89DC92C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2066"/>
            <a:ext cx="12191999" cy="202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088568-B43D-EE47-391C-ED2ADB8882A5}"/>
              </a:ext>
            </a:extLst>
          </p:cNvPr>
          <p:cNvSpPr txBox="1"/>
          <p:nvPr/>
        </p:nvSpPr>
        <p:spPr>
          <a:xfrm>
            <a:off x="86898" y="0"/>
            <a:ext cx="10026366" cy="5844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>
                <a:latin typeface="Aptos" panose="020B0004020202020204" pitchFamily="34" charset="0"/>
              </a:rPr>
              <a:t>Key considerations</a:t>
            </a:r>
          </a:p>
          <a:p>
            <a:pPr lvl="0">
              <a:lnSpc>
                <a:spcPct val="107000"/>
              </a:lnSpc>
            </a:pPr>
            <a:r>
              <a:rPr lang="en-AU" sz="16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the section?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16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 curriculum can accommodate particular approaches to teaching and assessment in Maths.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AU" sz="16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does the section give us?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Proficiency, processes and modelling in Maths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Protocols for engaging First Nations students in Maths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Protocols for inclusive practices to support diverse learners in Maths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perspectives to consider when planning Maths units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tools that can support diverse learners in Maths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16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we use that section for in the teaching and learning cycle?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importance of the various tools for teaching Maths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6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cognitions and their specific relevance in the year level sequence in Maths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8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923C2-32FB-86F1-1C48-B89DC92C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2066"/>
            <a:ext cx="12191999" cy="202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088568-B43D-EE47-391C-ED2ADB8882A5}"/>
              </a:ext>
            </a:extLst>
          </p:cNvPr>
          <p:cNvSpPr txBox="1"/>
          <p:nvPr/>
        </p:nvSpPr>
        <p:spPr>
          <a:xfrm>
            <a:off x="86898" y="0"/>
            <a:ext cx="10026366" cy="572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>
                <a:latin typeface="Aptos" panose="020B0004020202020204" pitchFamily="34" charset="0"/>
              </a:rPr>
              <a:t>Key connections</a:t>
            </a: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the section?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Outlines the link to General Capabilities, Cross Curriculum Priorities and other Learning Areas.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does the section give us?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between Maths and other Learning Areas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where the learning area curricula cross over</a:t>
            </a:r>
            <a:endParaRPr lang="en-AU" sz="2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we use that section for in the teaching and learning cycle?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what capabilities and cross-curriculum priorities I would use in this unit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authentic connections between Maths and other learning areas in the teaching and learning cycle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8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923C2-32FB-86F1-1C48-B89DC92C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2066"/>
            <a:ext cx="12191999" cy="202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088568-B43D-EE47-391C-ED2ADB8882A5}"/>
              </a:ext>
            </a:extLst>
          </p:cNvPr>
          <p:cNvSpPr txBox="1"/>
          <p:nvPr/>
        </p:nvSpPr>
        <p:spPr>
          <a:xfrm>
            <a:off x="86898" y="0"/>
            <a:ext cx="11644854" cy="549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>
                <a:latin typeface="Aptos" panose="020B0004020202020204" pitchFamily="34" charset="0"/>
              </a:rPr>
              <a:t>Year-by-Year Curriculum (and Level Description)</a:t>
            </a: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the section?</a:t>
            </a:r>
          </a:p>
          <a:p>
            <a:pPr lvl="0">
              <a:lnSpc>
                <a:spcPct val="107000"/>
              </a:lnSpc>
            </a:pPr>
            <a:endParaRPr lang="en-AU" sz="2000" b="1" i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AU" sz="2000" b="1" i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does the section give us?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000" b="1" i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000" b="1" i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we use that section for in the teaching and learning cycle?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1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923C2-32FB-86F1-1C48-B89DC92C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2066"/>
            <a:ext cx="12191999" cy="202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088568-B43D-EE47-391C-ED2ADB8882A5}"/>
              </a:ext>
            </a:extLst>
          </p:cNvPr>
          <p:cNvSpPr txBox="1"/>
          <p:nvPr/>
        </p:nvSpPr>
        <p:spPr>
          <a:xfrm>
            <a:off x="86898" y="0"/>
            <a:ext cx="10026366" cy="549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>
                <a:latin typeface="Aptos" panose="020B0004020202020204" pitchFamily="34" charset="0"/>
              </a:rPr>
              <a:t>Achievement Standards</a:t>
            </a: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the section?</a:t>
            </a:r>
          </a:p>
          <a:p>
            <a:pPr lvl="0">
              <a:lnSpc>
                <a:spcPct val="107000"/>
              </a:lnSpc>
            </a:pPr>
            <a:endParaRPr lang="en-AU" sz="2000" b="1" i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AU" sz="2000" b="1" i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does the section give us?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000" b="1" i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000" b="1" i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we use that section for in the teaching and learning cycle?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9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923C2-32FB-86F1-1C48-B89DC92C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2066"/>
            <a:ext cx="12191999" cy="202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088568-B43D-EE47-391C-ED2ADB8882A5}"/>
              </a:ext>
            </a:extLst>
          </p:cNvPr>
          <p:cNvSpPr txBox="1"/>
          <p:nvPr/>
        </p:nvSpPr>
        <p:spPr>
          <a:xfrm>
            <a:off x="86898" y="0"/>
            <a:ext cx="10026366" cy="549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>
                <a:latin typeface="Aptos" panose="020B0004020202020204" pitchFamily="34" charset="0"/>
              </a:rPr>
              <a:t>Curriculum Content (and Strands)</a:t>
            </a: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the section?</a:t>
            </a:r>
          </a:p>
          <a:p>
            <a:pPr lvl="0">
              <a:lnSpc>
                <a:spcPct val="107000"/>
              </a:lnSpc>
            </a:pPr>
            <a:endParaRPr lang="en-AU" sz="2000" b="1" i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AU" sz="2000" b="1" i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does the section give us?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000" b="1" i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000" b="1" i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2000" b="1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we use that section for in the teaching and learning cycle?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826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498</Words>
  <Application>Microsoft Office PowerPoint</Application>
  <PresentationFormat>Widescreen</PresentationFormat>
  <Paragraphs>93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Arial</vt:lpstr>
      <vt:lpstr>Arial Rounded MT Bold</vt:lpstr>
      <vt:lpstr>Calibri</vt:lpstr>
      <vt:lpstr>Calibri Light</vt:lpstr>
      <vt:lpstr>Helvetica</vt:lpstr>
      <vt:lpstr>1_Office Theme</vt:lpstr>
      <vt:lpstr>2_Office Theme</vt:lpstr>
      <vt:lpstr>High Performance Teams Doomadgee State School   AC V9 Mathematics Curriculum Familiarisation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Heidi McGlashan</dc:creator>
  <cp:lastModifiedBy>Heidi McGlashan</cp:lastModifiedBy>
  <cp:revision>2</cp:revision>
  <dcterms:created xsi:type="dcterms:W3CDTF">2024-07-08T01:31:21Z</dcterms:created>
  <dcterms:modified xsi:type="dcterms:W3CDTF">2024-07-29T05:37:06Z</dcterms:modified>
</cp:coreProperties>
</file>